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71" d="100"/>
          <a:sy n="71" d="100"/>
        </p:scale>
        <p:origin x="1644" y="7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262B7D-AC95-4622-BB73-85AC56580880}" type="datetimeFigureOut">
              <a:rPr lang="en-GB" smtClean="0"/>
              <a:t>07/06/2019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C5C4C6-C9E4-4CF1-837D-59E66073B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50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4EC1F8-6C4C-416B-876A-2076203419B0}" type="datetimeFigureOut">
              <a:rPr lang="en-GB" smtClean="0"/>
              <a:t>07/06/2019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32299-5C0F-44FB-AC7C-6F95F11FA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772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11375" y="744538"/>
            <a:ext cx="25749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32299-5C0F-44FB-AC7C-6F95F11FAE6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36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7353" cy="9930462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CB40-F612-4E7B-AEED-960A6044DAB8}" type="datetimeFigureOut">
              <a:rPr lang="en-GB" smtClean="0"/>
              <a:t>07/06/2019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21D0-9348-4617-89BF-E4CDD56BC6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708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CB40-F612-4E7B-AEED-960A6044DAB8}" type="datetimeFigureOut">
              <a:rPr lang="en-GB" smtClean="0"/>
              <a:t>07/06/2019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21D0-9348-4617-89BF-E4CDD56BC6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322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CB40-F612-4E7B-AEED-960A6044DAB8}" type="datetimeFigureOut">
              <a:rPr lang="en-GB" smtClean="0"/>
              <a:t>07/06/2019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21D0-9348-4617-89BF-E4CDD56BC623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2810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CB40-F612-4E7B-AEED-960A6044DAB8}" type="datetimeFigureOut">
              <a:rPr lang="en-GB" smtClean="0"/>
              <a:t>07/06/2019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21D0-9348-4617-89BF-E4CDD56BC6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5160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CB40-F612-4E7B-AEED-960A6044DAB8}" type="datetimeFigureOut">
              <a:rPr lang="en-GB" smtClean="0"/>
              <a:t>07/06/2019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21D0-9348-4617-89BF-E4CDD56BC623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9684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CB40-F612-4E7B-AEED-960A6044DAB8}" type="datetimeFigureOut">
              <a:rPr lang="en-GB" smtClean="0"/>
              <a:t>07/06/2019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21D0-9348-4617-89BF-E4CDD56BC6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0028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CB40-F612-4E7B-AEED-960A6044DAB8}" type="datetimeFigureOut">
              <a:rPr lang="en-GB" smtClean="0"/>
              <a:t>07/06/2019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21D0-9348-4617-89BF-E4CDD56BC6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58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CB40-F612-4E7B-AEED-960A6044DAB8}" type="datetimeFigureOut">
              <a:rPr lang="en-GB" smtClean="0"/>
              <a:t>07/06/2019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21D0-9348-4617-89BF-E4CDD56BC6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541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CB40-F612-4E7B-AEED-960A6044DAB8}" type="datetimeFigureOut">
              <a:rPr lang="en-GB" smtClean="0"/>
              <a:t>07/06/2019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21D0-9348-4617-89BF-E4CDD56BC6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234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CB40-F612-4E7B-AEED-960A6044DAB8}" type="datetimeFigureOut">
              <a:rPr lang="en-GB" smtClean="0"/>
              <a:t>07/06/2019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21D0-9348-4617-89BF-E4CDD56BC6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48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CB40-F612-4E7B-AEED-960A6044DAB8}" type="datetimeFigureOut">
              <a:rPr lang="en-GB" smtClean="0"/>
              <a:t>07/06/2019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21D0-9348-4617-89BF-E4CDD56BC6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684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CB40-F612-4E7B-AEED-960A6044DAB8}" type="datetimeFigureOut">
              <a:rPr lang="en-GB" smtClean="0"/>
              <a:t>07/06/2019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21D0-9348-4617-89BF-E4CDD56BC6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272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CB40-F612-4E7B-AEED-960A6044DAB8}" type="datetimeFigureOut">
              <a:rPr lang="en-GB" smtClean="0"/>
              <a:t>07/06/2019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21D0-9348-4617-89BF-E4CDD56BC6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745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CB40-F612-4E7B-AEED-960A6044DAB8}" type="datetimeFigureOut">
              <a:rPr lang="en-GB" smtClean="0"/>
              <a:t>07/06/2019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21D0-9348-4617-89BF-E4CDD56BC6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449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CB40-F612-4E7B-AEED-960A6044DAB8}" type="datetimeFigureOut">
              <a:rPr lang="en-GB" smtClean="0"/>
              <a:t>07/06/2019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21D0-9348-4617-89BF-E4CDD56BC6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021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CB40-F612-4E7B-AEED-960A6044DAB8}" type="datetimeFigureOut">
              <a:rPr lang="en-GB" smtClean="0"/>
              <a:t>07/06/2019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21D0-9348-4617-89BF-E4CDD56BC6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436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7354" cy="9930462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2CB40-F612-4E7B-AEED-960A6044DAB8}" type="datetimeFigureOut">
              <a:rPr lang="en-GB" smtClean="0"/>
              <a:t>07/06/2019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24B121D0-9348-4617-89BF-E4CDD56BC6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575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1719" y="3896882"/>
            <a:ext cx="6858000" cy="1248139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1" tIns="45705" rIns="91411" bIns="45705" spcCol="0" rtlCol="0" anchor="ctr"/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Impact" panose="020B0806030902050204" pitchFamily="34" charset="0"/>
              </a:rPr>
              <a:t>Thursday  0800 - 0900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7008" y="776536"/>
            <a:ext cx="3474396" cy="1569630"/>
          </a:xfrm>
          <a:prstGeom prst="rect">
            <a:avLst/>
          </a:prstGeom>
          <a:noFill/>
        </p:spPr>
        <p:txBody>
          <a:bodyPr wrap="square" lIns="91411" tIns="45705" rIns="91411" bIns="45705" rtlCol="0">
            <a:spAutoFit/>
          </a:bodyPr>
          <a:lstStyle/>
          <a:p>
            <a:pPr algn="ctr"/>
            <a:r>
              <a:rPr lang="en-GB" sz="4800" b="1" dirty="0">
                <a:solidFill>
                  <a:srgbClr val="00B0F0"/>
                </a:solidFill>
                <a:latin typeface="Berlin Sans FB Demi" panose="020E0802020502020306" pitchFamily="34" charset="0"/>
              </a:rPr>
              <a:t>Busbridge</a:t>
            </a:r>
            <a:r>
              <a:rPr lang="en-GB" sz="4800" dirty="0">
                <a:solidFill>
                  <a:srgbClr val="00B0F0"/>
                </a:solidFill>
                <a:latin typeface="Berlin Sans FB Demi" panose="020E0802020502020306" pitchFamily="34" charset="0"/>
              </a:rPr>
              <a:t> Golf class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" y="5120136"/>
            <a:ext cx="6691492" cy="1200298"/>
          </a:xfrm>
          <a:prstGeom prst="rect">
            <a:avLst/>
          </a:prstGeom>
          <a:noFill/>
        </p:spPr>
        <p:txBody>
          <a:bodyPr wrap="square" lIns="91411" tIns="45705" rIns="91411" bIns="45705" rtlCol="0">
            <a:spAutoFit/>
          </a:bodyPr>
          <a:lstStyle/>
          <a:p>
            <a:pPr algn="ctr"/>
            <a:endParaRPr lang="en-GB" sz="800" dirty="0">
              <a:solidFill>
                <a:srgbClr val="00B0F0"/>
              </a:solidFill>
              <a:latin typeface="Berlin Sans FB Demi" panose="020E0802020502020306" pitchFamily="34" charset="0"/>
            </a:endParaRPr>
          </a:p>
          <a:p>
            <a:pPr algn="ctr"/>
            <a:endParaRPr lang="en-GB" sz="800" dirty="0">
              <a:solidFill>
                <a:srgbClr val="00B0F0"/>
              </a:solidFill>
              <a:latin typeface="Berlin Sans FB Demi" panose="020E0802020502020306" pitchFamily="34" charset="0"/>
            </a:endParaRPr>
          </a:p>
          <a:p>
            <a:pPr algn="ctr"/>
            <a:r>
              <a:rPr lang="en-GB" sz="2800" dirty="0">
                <a:solidFill>
                  <a:srgbClr val="00B0F0"/>
                </a:solidFill>
                <a:latin typeface="Berlin Sans FB Demi" panose="020E0802020502020306" pitchFamily="34" charset="0"/>
              </a:rPr>
              <a:t>Learn the skills and  technique of GOLF. </a:t>
            </a:r>
          </a:p>
          <a:p>
            <a:pPr algn="ctr"/>
            <a:r>
              <a:rPr lang="en-GB" sz="2800" dirty="0">
                <a:solidFill>
                  <a:srgbClr val="339933"/>
                </a:solidFill>
                <a:latin typeface="Berlin Sans FB Demi" panose="020E0802020502020306" pitchFamily="34" charset="0"/>
              </a:rPr>
              <a:t>We use </a:t>
            </a:r>
            <a:r>
              <a:rPr lang="en-GB" sz="2800" dirty="0">
                <a:solidFill>
                  <a:srgbClr val="00B0F0"/>
                </a:solidFill>
                <a:latin typeface="Berlin Sans FB Demi" panose="020E0802020502020306" pitchFamily="34" charset="0"/>
              </a:rPr>
              <a:t>REAL</a:t>
            </a:r>
            <a:r>
              <a:rPr lang="en-GB" sz="2800" dirty="0">
                <a:solidFill>
                  <a:srgbClr val="339933"/>
                </a:solidFill>
                <a:latin typeface="Berlin Sans FB Demi" panose="020E0802020502020306" pitchFamily="34" charset="0"/>
              </a:rPr>
              <a:t> clubs!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733" y="8545696"/>
            <a:ext cx="3370226" cy="1087785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3573016" y="7257456"/>
            <a:ext cx="1802299" cy="1800000"/>
            <a:chOff x="3570717" y="6279147"/>
            <a:chExt cx="1802299" cy="1800000"/>
          </a:xfrm>
        </p:grpSpPr>
        <p:sp>
          <p:nvSpPr>
            <p:cNvPr id="15" name="Oval 14"/>
            <p:cNvSpPr/>
            <p:nvPr/>
          </p:nvSpPr>
          <p:spPr>
            <a:xfrm>
              <a:off x="3573016" y="6279147"/>
              <a:ext cx="1800000" cy="1800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11" tIns="45705" rIns="91411" bIns="45705" spcCol="0" rtlCol="0" anchor="ctr"/>
            <a:lstStyle/>
            <a:p>
              <a:pPr algn="ctr"/>
              <a:endParaRPr lang="en-GB" dirty="0">
                <a:latin typeface="Kristen ITC" panose="03050502040202030202" pitchFamily="66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 rot="20143301">
              <a:off x="3570717" y="6804290"/>
              <a:ext cx="1714500" cy="707856"/>
            </a:xfrm>
            <a:prstGeom prst="rect">
              <a:avLst/>
            </a:prstGeom>
          </p:spPr>
          <p:txBody>
            <a:bodyPr lIns="91411" tIns="45705" rIns="91411" bIns="45705">
              <a:spAutoFit/>
            </a:bodyPr>
            <a:lstStyle/>
            <a:p>
              <a:pPr lvl="0" algn="ctr"/>
              <a:r>
                <a:rPr lang="en-GB" sz="2000" b="1" dirty="0">
                  <a:solidFill>
                    <a:prstClr val="white"/>
                  </a:solidFill>
                  <a:latin typeface="Kristen ITC" panose="03050502040202030202" pitchFamily="66" charset="0"/>
                </a:rPr>
                <a:t>Play Fun </a:t>
              </a:r>
            </a:p>
            <a:p>
              <a:pPr lvl="0" algn="ctr"/>
              <a:r>
                <a:rPr lang="en-GB" sz="2000" b="1" dirty="0">
                  <a:solidFill>
                    <a:prstClr val="white"/>
                  </a:solidFill>
                  <a:latin typeface="Kristen ITC" panose="03050502040202030202" pitchFamily="66" charset="0"/>
                </a:rPr>
                <a:t>Games!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898677" y="6393160"/>
            <a:ext cx="1800000" cy="1800000"/>
            <a:chOff x="4898677" y="5739140"/>
            <a:chExt cx="1800000" cy="1800000"/>
          </a:xfrm>
        </p:grpSpPr>
        <p:sp>
          <p:nvSpPr>
            <p:cNvPr id="17" name="Oval 16"/>
            <p:cNvSpPr/>
            <p:nvPr/>
          </p:nvSpPr>
          <p:spPr>
            <a:xfrm rot="1390576">
              <a:off x="4898677" y="5739140"/>
              <a:ext cx="1800000" cy="180000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11" tIns="45705" rIns="91411" bIns="45705" spcCol="0" rtlCol="0" anchor="ctr"/>
            <a:lstStyle/>
            <a:p>
              <a:pPr algn="ctr"/>
              <a:endParaRPr lang="en-GB" b="1" dirty="0">
                <a:latin typeface="Kristen ITC" panose="03050502040202030202" pitchFamily="66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 rot="959782">
              <a:off x="5013489" y="6167339"/>
              <a:ext cx="1574914" cy="969466"/>
            </a:xfrm>
            <a:prstGeom prst="rect">
              <a:avLst/>
            </a:prstGeom>
            <a:noFill/>
          </p:spPr>
          <p:txBody>
            <a:bodyPr wrap="square" lIns="91411" tIns="45705" rIns="91411" bIns="45705" rtlCol="0">
              <a:spAutoFit/>
            </a:bodyPr>
            <a:lstStyle/>
            <a:p>
              <a:pPr algn="ctr"/>
              <a:r>
                <a:rPr lang="en-GB" sz="1900" b="1" dirty="0">
                  <a:solidFill>
                    <a:schemeClr val="bg1"/>
                  </a:solidFill>
                  <a:latin typeface="Kristen ITC" panose="03050502040202030202" pitchFamily="66" charset="0"/>
                </a:rPr>
                <a:t>No Equipment Necessary!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714869" y="7911629"/>
            <a:ext cx="1800000" cy="1800000"/>
            <a:chOff x="4581128" y="8049544"/>
            <a:chExt cx="1800000" cy="1800000"/>
          </a:xfrm>
        </p:grpSpPr>
        <p:sp>
          <p:nvSpPr>
            <p:cNvPr id="16" name="Oval 15"/>
            <p:cNvSpPr/>
            <p:nvPr/>
          </p:nvSpPr>
          <p:spPr>
            <a:xfrm>
              <a:off x="4581128" y="8049544"/>
              <a:ext cx="1800000" cy="1800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11" tIns="45705" rIns="91411" bIns="45705" spcCol="0" rtlCol="0" anchor="ctr"/>
            <a:lstStyle/>
            <a:p>
              <a:pPr algn="ctr"/>
              <a:endParaRPr lang="en-GB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833056" y="8289206"/>
              <a:ext cx="1296144" cy="1200298"/>
            </a:xfrm>
            <a:prstGeom prst="rect">
              <a:avLst/>
            </a:prstGeom>
            <a:noFill/>
          </p:spPr>
          <p:txBody>
            <a:bodyPr wrap="square" lIns="91411" tIns="45705" rIns="91411" bIns="45705" rtlCol="0">
              <a:spAutoFit/>
            </a:bodyPr>
            <a:lstStyle/>
            <a:p>
              <a:pPr algn="ctr"/>
              <a:r>
                <a:rPr lang="en-GB" b="1" dirty="0">
                  <a:solidFill>
                    <a:schemeClr val="bg1"/>
                  </a:solidFill>
                  <a:latin typeface="Kristen ITC" panose="03050502040202030202" pitchFamily="66" charset="0"/>
                </a:rPr>
                <a:t>Win Rewards and Stickers!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96922" y="6623018"/>
            <a:ext cx="31245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339933"/>
                </a:solidFill>
                <a:latin typeface="Berlin Sans FB" panose="020E0602020502020306" pitchFamily="34" charset="0"/>
              </a:rPr>
              <a:t>Contact Simon for more </a:t>
            </a:r>
          </a:p>
          <a:p>
            <a:r>
              <a:rPr lang="en-GB" sz="2000" dirty="0">
                <a:solidFill>
                  <a:srgbClr val="339933"/>
                </a:solidFill>
                <a:latin typeface="Berlin Sans FB" panose="020E0602020502020306" pitchFamily="34" charset="0"/>
              </a:rPr>
              <a:t>information or to enrol.</a:t>
            </a:r>
          </a:p>
          <a:p>
            <a:r>
              <a:rPr lang="en-GB" sz="2000" dirty="0">
                <a:solidFill>
                  <a:srgbClr val="339933"/>
                </a:solidFill>
                <a:latin typeface="Berlin Sans FB" panose="020E0602020502020306" pitchFamily="34" charset="0"/>
              </a:rPr>
              <a:t>FREE trial session available.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0242" y="7761312"/>
            <a:ext cx="23727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339933"/>
                </a:solidFill>
                <a:latin typeface="Berlin Sans FB" panose="020E0602020502020306" pitchFamily="34" charset="0"/>
              </a:rPr>
              <a:t>T: </a:t>
            </a:r>
            <a:r>
              <a:rPr lang="en-GB" sz="2000" dirty="0">
                <a:solidFill>
                  <a:srgbClr val="00B0F0"/>
                </a:solidFill>
                <a:latin typeface="Berlin Sans FB" panose="020E0602020502020306" pitchFamily="34" charset="0"/>
              </a:rPr>
              <a:t>07765 455347</a:t>
            </a:r>
          </a:p>
          <a:p>
            <a:r>
              <a:rPr lang="en-GB" sz="2000" dirty="0">
                <a:solidFill>
                  <a:srgbClr val="339933"/>
                </a:solidFill>
                <a:latin typeface="Berlin Sans FB" panose="020E0602020502020306" pitchFamily="34" charset="0"/>
              </a:rPr>
              <a:t>E:</a:t>
            </a:r>
            <a:r>
              <a:rPr lang="en-GB" sz="2000" dirty="0">
                <a:solidFill>
                  <a:srgbClr val="00B0F0"/>
                </a:solidFill>
                <a:latin typeface="Berlin Sans FB" panose="020E0602020502020306" pitchFamily="34" charset="0"/>
              </a:rPr>
              <a:t> no1jga@gmail.com</a:t>
            </a:r>
          </a:p>
        </p:txBody>
      </p:sp>
      <p:pic>
        <p:nvPicPr>
          <p:cNvPr id="26" name="Picture 25" descr="Image result for simon Fowler golf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404" y="568349"/>
            <a:ext cx="2641537" cy="174017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492384" y="2554353"/>
            <a:ext cx="6022485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Autumn term 2019</a:t>
            </a:r>
          </a:p>
          <a:p>
            <a:pPr algn="ctr"/>
            <a:r>
              <a:rPr lang="en-GB" dirty="0"/>
              <a:t>12</a:t>
            </a:r>
            <a:r>
              <a:rPr lang="en-GB" baseline="30000" dirty="0"/>
              <a:t>th</a:t>
            </a:r>
            <a:r>
              <a:rPr lang="en-GB" dirty="0"/>
              <a:t> September – 24</a:t>
            </a:r>
            <a:r>
              <a:rPr lang="en-GB" baseline="30000" dirty="0"/>
              <a:t>th</a:t>
            </a:r>
            <a:r>
              <a:rPr lang="en-GB" dirty="0"/>
              <a:t> October </a:t>
            </a:r>
          </a:p>
          <a:p>
            <a:pPr algn="ctr"/>
            <a:r>
              <a:rPr lang="en-GB" dirty="0"/>
              <a:t> 7</a:t>
            </a:r>
            <a:r>
              <a:rPr lang="en-GB" baseline="30000" dirty="0"/>
              <a:t>th</a:t>
            </a:r>
            <a:r>
              <a:rPr lang="en-GB" dirty="0"/>
              <a:t> November – 12</a:t>
            </a:r>
            <a:r>
              <a:rPr lang="en-GB" baseline="30000" dirty="0"/>
              <a:t>th</a:t>
            </a:r>
            <a:r>
              <a:rPr lang="en-GB" dirty="0"/>
              <a:t> December</a:t>
            </a:r>
          </a:p>
          <a:p>
            <a:pPr algn="ctr"/>
            <a:r>
              <a:rPr lang="en-GB" dirty="0"/>
              <a:t>(7 + 6 weeks) £117</a:t>
            </a:r>
          </a:p>
        </p:txBody>
      </p:sp>
    </p:spTree>
    <p:extLst>
      <p:ext uri="{BB962C8B-B14F-4D97-AF65-F5344CB8AC3E}">
        <p14:creationId xmlns:p14="http://schemas.microsoft.com/office/powerpoint/2010/main" val="306836438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293</TotalTime>
  <Words>77</Words>
  <Application>Microsoft Office PowerPoint</Application>
  <PresentationFormat>A4 Paper (210x297 mm)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Berlin Sans FB</vt:lpstr>
      <vt:lpstr>Berlin Sans FB Demi</vt:lpstr>
      <vt:lpstr>Calibri</vt:lpstr>
      <vt:lpstr>Impact</vt:lpstr>
      <vt:lpstr>Kristen ITC</vt:lpstr>
      <vt:lpstr>Trebuchet MS</vt:lpstr>
      <vt:lpstr>Wingdings 3</vt:lpstr>
      <vt:lpstr>Facet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Computer 2</dc:creator>
  <cp:lastModifiedBy>Admin3</cp:lastModifiedBy>
  <cp:revision>36</cp:revision>
  <cp:lastPrinted>2015-03-17T11:28:59Z</cp:lastPrinted>
  <dcterms:created xsi:type="dcterms:W3CDTF">2014-05-02T08:09:39Z</dcterms:created>
  <dcterms:modified xsi:type="dcterms:W3CDTF">2019-06-07T10:15:22Z</dcterms:modified>
</cp:coreProperties>
</file>